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7"/>
  </p:notesMasterIdLst>
  <p:handoutMasterIdLst>
    <p:handoutMasterId r:id="rId8"/>
  </p:handoutMasterIdLst>
  <p:sldIdLst>
    <p:sldId id="351" r:id="rId2"/>
    <p:sldId id="356" r:id="rId3"/>
    <p:sldId id="358" r:id="rId4"/>
    <p:sldId id="357" r:id="rId5"/>
    <p:sldId id="3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31435"/>
  </p:clrMru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21" autoAdjust="0"/>
    <p:restoredTop sz="94660"/>
  </p:normalViewPr>
  <p:slideViewPr>
    <p:cSldViewPr>
      <p:cViewPr varScale="1">
        <p:scale>
          <a:sx n="140" d="100"/>
          <a:sy n="140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59928-CEA1-4F71-AB8C-15883DF82B15}" type="datetimeFigureOut">
              <a:rPr lang="en-MY" smtClean="0"/>
              <a:pPr/>
              <a:t>8/20/14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C69A8-295A-4CC3-ADB9-5F7259896500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F3F88-4512-4064-B443-99EC8F13105D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A901-F436-4118-8754-354B92EE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CDB0-54F6-4C07-AA83-E89BA63FE36A}" type="datetimeFigureOut">
              <a:rPr lang="en-US" smtClean="0"/>
              <a:pPr/>
              <a:t>8/20/14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6914-E4BC-49FF-B84F-59580030A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v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2"/>
            <a:ext cx="9144000" cy="68518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4114800"/>
            <a:ext cx="9144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Text Title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sz="3111" dirty="0" err="1" smtClean="0"/>
              <a:t>Presentator</a:t>
            </a:r>
            <a:r>
              <a:rPr lang="en-US" sz="3111" dirty="0" smtClean="0"/>
              <a:t>/</a:t>
            </a:r>
            <a:br>
              <a:rPr lang="en-US" sz="3111" dirty="0" smtClean="0"/>
            </a:br>
            <a:r>
              <a:rPr lang="en-US" sz="3111" dirty="0" smtClean="0"/>
              <a:t>Address</a:t>
            </a:r>
            <a:endParaRPr lang="en-US" sz="311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ner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43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ver-Back-Ar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485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8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Text Title/ Presentator/ Address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RAIS</dc:creator>
  <cp:lastModifiedBy>Arafat Mashhuri Awang</cp:lastModifiedBy>
  <cp:revision>278</cp:revision>
  <dcterms:created xsi:type="dcterms:W3CDTF">2014-08-20T08:22:08Z</dcterms:created>
  <dcterms:modified xsi:type="dcterms:W3CDTF">2014-08-20T08:37:42Z</dcterms:modified>
</cp:coreProperties>
</file>